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95283-53DD-4780-9FCD-9830FB8A2132}" v="1" dt="2020-07-01T15:16:00.475"/>
    <p1510:client id="{6E2D246F-3E00-4DCF-89E5-52A7F8CEABB1}" v="6" dt="2020-07-01T15:11:55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Dando" userId="S::jackdando18@princethorpe.co.uk::9f4cf691-0d06-4524-ad60-5edbd51f8170" providerId="AD" clId="Web-{15595283-53DD-4780-9FCD-9830FB8A2132}"/>
    <pc:docChg chg="modSld">
      <pc:chgData name="Jack Dando" userId="S::jackdando18@princethorpe.co.uk::9f4cf691-0d06-4524-ad60-5edbd51f8170" providerId="AD" clId="Web-{15595283-53DD-4780-9FCD-9830FB8A2132}" dt="2020-07-01T15:16:00.475" v="0" actId="1076"/>
      <pc:docMkLst>
        <pc:docMk/>
      </pc:docMkLst>
      <pc:sldChg chg="modSp">
        <pc:chgData name="Jack Dando" userId="S::jackdando18@princethorpe.co.uk::9f4cf691-0d06-4524-ad60-5edbd51f8170" providerId="AD" clId="Web-{15595283-53DD-4780-9FCD-9830FB8A2132}" dt="2020-07-01T15:16:00.475" v="0" actId="1076"/>
        <pc:sldMkLst>
          <pc:docMk/>
          <pc:sldMk cId="1573509464" sldId="256"/>
        </pc:sldMkLst>
        <pc:picChg chg="mod">
          <ac:chgData name="Jack Dando" userId="S::jackdando18@princethorpe.co.uk::9f4cf691-0d06-4524-ad60-5edbd51f8170" providerId="AD" clId="Web-{15595283-53DD-4780-9FCD-9830FB8A2132}" dt="2020-07-01T15:16:00.475" v="0" actId="1076"/>
          <ac:picMkLst>
            <pc:docMk/>
            <pc:sldMk cId="1573509464" sldId="256"/>
            <ac:picMk id="28" creationId="{9C3170B5-03EA-41A9-80BD-FC2A1653E7CE}"/>
          </ac:picMkLst>
        </pc:picChg>
      </pc:sldChg>
    </pc:docChg>
  </pc:docChgLst>
  <pc:docChgLst>
    <pc:chgData name="Jack Dando" userId="9f4cf691-0d06-4524-ad60-5edbd51f8170" providerId="ADAL" clId="{6E2D246F-3E00-4DCF-89E5-52A7F8CEABB1}"/>
    <pc:docChg chg="custSel modSld">
      <pc:chgData name="Jack Dando" userId="9f4cf691-0d06-4524-ad60-5edbd51f8170" providerId="ADAL" clId="{6E2D246F-3E00-4DCF-89E5-52A7F8CEABB1}" dt="2020-07-01T15:12:18.805" v="61" actId="1076"/>
      <pc:docMkLst>
        <pc:docMk/>
      </pc:docMkLst>
      <pc:sldChg chg="addSp delSp modSp">
        <pc:chgData name="Jack Dando" userId="9f4cf691-0d06-4524-ad60-5edbd51f8170" providerId="ADAL" clId="{6E2D246F-3E00-4DCF-89E5-52A7F8CEABB1}" dt="2020-07-01T15:12:18.805" v="61" actId="1076"/>
        <pc:sldMkLst>
          <pc:docMk/>
          <pc:sldMk cId="1573509464" sldId="256"/>
        </pc:sldMkLst>
        <pc:picChg chg="mod">
          <ac:chgData name="Jack Dando" userId="9f4cf691-0d06-4524-ad60-5edbd51f8170" providerId="ADAL" clId="{6E2D246F-3E00-4DCF-89E5-52A7F8CEABB1}" dt="2020-07-01T15:07:22.440" v="27" actId="1076"/>
          <ac:picMkLst>
            <pc:docMk/>
            <pc:sldMk cId="1573509464" sldId="256"/>
            <ac:picMk id="10" creationId="{3B0668BB-05DF-4AFC-817D-8F8928DA5CF8}"/>
          </ac:picMkLst>
        </pc:picChg>
        <pc:picChg chg="del">
          <ac:chgData name="Jack Dando" userId="9f4cf691-0d06-4524-ad60-5edbd51f8170" providerId="ADAL" clId="{6E2D246F-3E00-4DCF-89E5-52A7F8CEABB1}" dt="2020-07-01T15:11:23.544" v="53" actId="478"/>
          <ac:picMkLst>
            <pc:docMk/>
            <pc:sldMk cId="1573509464" sldId="256"/>
            <ac:picMk id="12" creationId="{014C84B5-CFA4-4DB0-8AA1-6B8604E5A056}"/>
          </ac:picMkLst>
        </pc:picChg>
        <pc:picChg chg="del">
          <ac:chgData name="Jack Dando" userId="9f4cf691-0d06-4524-ad60-5edbd51f8170" providerId="ADAL" clId="{6E2D246F-3E00-4DCF-89E5-52A7F8CEABB1}" dt="2020-07-01T15:09:34.886" v="37" actId="478"/>
          <ac:picMkLst>
            <pc:docMk/>
            <pc:sldMk cId="1573509464" sldId="256"/>
            <ac:picMk id="20" creationId="{C321201C-A787-4D3D-8307-7395845EF850}"/>
          </ac:picMkLst>
        </pc:picChg>
        <pc:picChg chg="mod">
          <ac:chgData name="Jack Dando" userId="9f4cf691-0d06-4524-ad60-5edbd51f8170" providerId="ADAL" clId="{6E2D246F-3E00-4DCF-89E5-52A7F8CEABB1}" dt="2020-07-01T15:03:18.983" v="8" actId="1076"/>
          <ac:picMkLst>
            <pc:docMk/>
            <pc:sldMk cId="1573509464" sldId="256"/>
            <ac:picMk id="32" creationId="{1324F03F-E679-4AD4-AB28-A8103B5DA125}"/>
          </ac:picMkLst>
        </pc:picChg>
        <pc:picChg chg="add del mod">
          <ac:chgData name="Jack Dando" userId="9f4cf691-0d06-4524-ad60-5edbd51f8170" providerId="ADAL" clId="{6E2D246F-3E00-4DCF-89E5-52A7F8CEABB1}" dt="2020-07-01T15:05:38.905" v="18" actId="478"/>
          <ac:picMkLst>
            <pc:docMk/>
            <pc:sldMk cId="1573509464" sldId="256"/>
            <ac:picMk id="34" creationId="{5C73134D-8D31-4143-91C5-FA30088E8610}"/>
          </ac:picMkLst>
        </pc:picChg>
        <pc:picChg chg="add mod">
          <ac:chgData name="Jack Dando" userId="9f4cf691-0d06-4524-ad60-5edbd51f8170" providerId="ADAL" clId="{6E2D246F-3E00-4DCF-89E5-52A7F8CEABB1}" dt="2020-07-01T15:07:08.917" v="26" actId="1076"/>
          <ac:picMkLst>
            <pc:docMk/>
            <pc:sldMk cId="1573509464" sldId="256"/>
            <ac:picMk id="36" creationId="{658A4E42-54B4-4EF7-B636-93196A14411B}"/>
          </ac:picMkLst>
        </pc:picChg>
        <pc:picChg chg="add mod">
          <ac:chgData name="Jack Dando" userId="9f4cf691-0d06-4524-ad60-5edbd51f8170" providerId="ADAL" clId="{6E2D246F-3E00-4DCF-89E5-52A7F8CEABB1}" dt="2020-07-01T15:09:12.317" v="36" actId="1076"/>
          <ac:picMkLst>
            <pc:docMk/>
            <pc:sldMk cId="1573509464" sldId="256"/>
            <ac:picMk id="38" creationId="{7484FCB7-FF65-4E68-8363-BF1F273FFB75}"/>
          </ac:picMkLst>
        </pc:picChg>
        <pc:picChg chg="add del mod">
          <ac:chgData name="Jack Dando" userId="9f4cf691-0d06-4524-ad60-5edbd51f8170" providerId="ADAL" clId="{6E2D246F-3E00-4DCF-89E5-52A7F8CEABB1}" dt="2020-07-01T15:10:21.134" v="41" actId="478"/>
          <ac:picMkLst>
            <pc:docMk/>
            <pc:sldMk cId="1573509464" sldId="256"/>
            <ac:picMk id="40" creationId="{C63C8D6B-C954-4235-9AC4-FF1C1B7F41F4}"/>
          </ac:picMkLst>
        </pc:picChg>
        <pc:picChg chg="add mod">
          <ac:chgData name="Jack Dando" userId="9f4cf691-0d06-4524-ad60-5edbd51f8170" providerId="ADAL" clId="{6E2D246F-3E00-4DCF-89E5-52A7F8CEABB1}" dt="2020-07-01T15:11:19.224" v="52" actId="1076"/>
          <ac:picMkLst>
            <pc:docMk/>
            <pc:sldMk cId="1573509464" sldId="256"/>
            <ac:picMk id="42" creationId="{A052B891-C19A-47BA-8913-31E795D84AD7}"/>
          </ac:picMkLst>
        </pc:picChg>
        <pc:picChg chg="add mod">
          <ac:chgData name="Jack Dando" userId="9f4cf691-0d06-4524-ad60-5edbd51f8170" providerId="ADAL" clId="{6E2D246F-3E00-4DCF-89E5-52A7F8CEABB1}" dt="2020-07-01T15:12:18.805" v="61" actId="1076"/>
          <ac:picMkLst>
            <pc:docMk/>
            <pc:sldMk cId="1573509464" sldId="256"/>
            <ac:picMk id="44" creationId="{331C7D50-0A9D-4948-9CE9-46DCCD7B9F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32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7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8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0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3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6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9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2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8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5A14-1D97-41AE-BEE0-9DA6D55B2E1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88ED-0057-443D-9516-5F3CFF634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5BD0CA-46B9-45BC-9565-185E75A66D92}"/>
              </a:ext>
            </a:extLst>
          </p:cNvPr>
          <p:cNvSpPr txBox="1"/>
          <p:nvPr/>
        </p:nvSpPr>
        <p:spPr>
          <a:xfrm>
            <a:off x="643466" y="965200"/>
            <a:ext cx="5808133" cy="82176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</a:rPr>
              <a:t>CHER FRÈRE BLANC</a:t>
            </a:r>
          </a:p>
          <a:p>
            <a:r>
              <a:rPr lang="en-GB" sz="2800" b="1" err="1"/>
              <a:t>Quand</a:t>
            </a:r>
            <a:r>
              <a:rPr lang="en-GB" sz="2800" b="1"/>
              <a:t> je </a:t>
            </a:r>
            <a:r>
              <a:rPr lang="en-GB" sz="2800" b="1" err="1"/>
              <a:t>suis</a:t>
            </a:r>
            <a:r>
              <a:rPr lang="en-GB" sz="2800" b="1"/>
              <a:t> né, j’ </a:t>
            </a:r>
            <a:r>
              <a:rPr lang="en-GB" sz="2800" b="1" err="1"/>
              <a:t>étais</a:t>
            </a:r>
            <a:r>
              <a:rPr lang="en-GB" sz="2800" b="1"/>
              <a:t> noir, </a:t>
            </a:r>
          </a:p>
          <a:p>
            <a:r>
              <a:rPr lang="en-GB" sz="2800" b="1" err="1"/>
              <a:t>Quand</a:t>
            </a:r>
            <a:r>
              <a:rPr lang="en-GB" sz="2800" b="1"/>
              <a:t> </a:t>
            </a:r>
            <a:r>
              <a:rPr lang="en-GB" sz="2800" b="1" err="1"/>
              <a:t>j’ai</a:t>
            </a:r>
            <a:r>
              <a:rPr lang="en-GB" sz="2800" b="1"/>
              <a:t> </a:t>
            </a:r>
            <a:r>
              <a:rPr lang="en-GB" sz="2800" b="1" err="1"/>
              <a:t>grandi</a:t>
            </a:r>
            <a:r>
              <a:rPr lang="en-GB" sz="2800" b="1"/>
              <a:t>, j’ </a:t>
            </a:r>
            <a:r>
              <a:rPr lang="en-GB" sz="2800" b="1" err="1"/>
              <a:t>étais</a:t>
            </a:r>
            <a:r>
              <a:rPr lang="en-GB" sz="2800" b="1"/>
              <a:t> noir,</a:t>
            </a:r>
          </a:p>
          <a:p>
            <a:r>
              <a:rPr lang="en-GB" sz="2800" b="1" err="1"/>
              <a:t>Quand</a:t>
            </a:r>
            <a:r>
              <a:rPr lang="en-GB" sz="2800" b="1"/>
              <a:t> je </a:t>
            </a:r>
            <a:r>
              <a:rPr lang="en-GB" sz="2800" b="1" err="1"/>
              <a:t>vais</a:t>
            </a:r>
            <a:r>
              <a:rPr lang="en-GB" sz="2800" b="1"/>
              <a:t> au soleil, je </a:t>
            </a:r>
            <a:r>
              <a:rPr lang="en-GB" sz="2800" b="1" err="1"/>
              <a:t>suis</a:t>
            </a:r>
            <a:r>
              <a:rPr lang="en-GB" sz="2800" b="1"/>
              <a:t> noir,</a:t>
            </a:r>
          </a:p>
          <a:p>
            <a:r>
              <a:rPr lang="en-GB" sz="2800" b="1" err="1"/>
              <a:t>Quand</a:t>
            </a:r>
            <a:r>
              <a:rPr lang="en-GB" sz="2800" b="1"/>
              <a:t> je </a:t>
            </a:r>
            <a:r>
              <a:rPr lang="en-GB" sz="2800" b="1" err="1"/>
              <a:t>suis</a:t>
            </a:r>
            <a:r>
              <a:rPr lang="en-GB" sz="2800" b="1"/>
              <a:t> </a:t>
            </a:r>
            <a:r>
              <a:rPr lang="en-GB" sz="2800" b="1" err="1"/>
              <a:t>malade</a:t>
            </a:r>
            <a:r>
              <a:rPr lang="en-GB" sz="2800" b="1"/>
              <a:t>, je </a:t>
            </a:r>
            <a:r>
              <a:rPr lang="en-GB" sz="2800" b="1" err="1"/>
              <a:t>suis</a:t>
            </a:r>
            <a:r>
              <a:rPr lang="en-GB" sz="2800" b="1"/>
              <a:t> noir,</a:t>
            </a:r>
          </a:p>
          <a:p>
            <a:r>
              <a:rPr lang="en-GB" sz="2800" b="1" err="1"/>
              <a:t>Quand</a:t>
            </a:r>
            <a:r>
              <a:rPr lang="en-GB" sz="2800" b="1"/>
              <a:t> je </a:t>
            </a:r>
            <a:r>
              <a:rPr lang="en-GB" sz="2800" b="1" err="1"/>
              <a:t>suis</a:t>
            </a:r>
            <a:r>
              <a:rPr lang="en-GB" sz="2800" b="1"/>
              <a:t> </a:t>
            </a:r>
            <a:r>
              <a:rPr lang="en-GB" sz="2800" b="1" err="1"/>
              <a:t>vieux</a:t>
            </a:r>
            <a:r>
              <a:rPr lang="en-GB" sz="2800" b="1"/>
              <a:t>, je </a:t>
            </a:r>
            <a:r>
              <a:rPr lang="en-GB" sz="2800" b="1" err="1"/>
              <a:t>serai</a:t>
            </a:r>
            <a:r>
              <a:rPr lang="en-GB" sz="2800" b="1"/>
              <a:t> noir.</a:t>
            </a:r>
          </a:p>
          <a:p>
            <a:r>
              <a:rPr lang="en-GB" sz="2800" b="1" err="1"/>
              <a:t>Quand</a:t>
            </a:r>
            <a:r>
              <a:rPr lang="en-GB" sz="2800" b="1"/>
              <a:t> je </a:t>
            </a:r>
            <a:r>
              <a:rPr lang="en-GB" sz="2800" b="1" err="1"/>
              <a:t>mourrai</a:t>
            </a:r>
            <a:r>
              <a:rPr lang="en-GB" sz="2800" b="1"/>
              <a:t>, je </a:t>
            </a:r>
            <a:r>
              <a:rPr lang="en-GB" sz="2800" b="1" err="1"/>
              <a:t>serai</a:t>
            </a:r>
            <a:r>
              <a:rPr lang="en-GB" sz="2800" b="1"/>
              <a:t> noir.</a:t>
            </a:r>
          </a:p>
          <a:p>
            <a:r>
              <a:rPr lang="en-GB" sz="2800" b="1" err="1"/>
              <a:t>Tandis</a:t>
            </a:r>
            <a:r>
              <a:rPr lang="en-GB" sz="2800" b="1"/>
              <a:t> que </a:t>
            </a:r>
            <a:r>
              <a:rPr lang="en-GB" sz="2800" b="1" err="1"/>
              <a:t>toi</a:t>
            </a:r>
            <a:r>
              <a:rPr lang="en-GB" sz="2800" b="1"/>
              <a:t> , homme blanc,</a:t>
            </a:r>
          </a:p>
          <a:p>
            <a:endParaRPr lang="en-GB" sz="2800" b="1"/>
          </a:p>
          <a:p>
            <a:r>
              <a:rPr lang="en-GB" sz="2800" b="1" err="1">
                <a:solidFill>
                  <a:srgbClr val="FF3399"/>
                </a:solidFill>
              </a:rPr>
              <a:t>Quand</a:t>
            </a:r>
            <a:r>
              <a:rPr lang="en-GB" sz="2800" b="1">
                <a:solidFill>
                  <a:srgbClr val="FF3399"/>
                </a:solidFill>
              </a:rPr>
              <a:t> tu es né, tu </a:t>
            </a:r>
            <a:r>
              <a:rPr lang="en-GB" sz="2800" b="1" err="1">
                <a:solidFill>
                  <a:srgbClr val="FF3399"/>
                </a:solidFill>
              </a:rPr>
              <a:t>étais</a:t>
            </a:r>
            <a:r>
              <a:rPr lang="en-GB" sz="2800" b="1">
                <a:solidFill>
                  <a:srgbClr val="FF3399"/>
                </a:solidFill>
              </a:rPr>
              <a:t> rose,</a:t>
            </a:r>
          </a:p>
          <a:p>
            <a:r>
              <a:rPr lang="en-GB" sz="2800" b="1" err="1">
                <a:solidFill>
                  <a:schemeClr val="bg1"/>
                </a:solidFill>
              </a:rPr>
              <a:t>Quand</a:t>
            </a:r>
            <a:r>
              <a:rPr lang="en-GB" sz="2800" b="1">
                <a:solidFill>
                  <a:schemeClr val="bg1"/>
                </a:solidFill>
              </a:rPr>
              <a:t> tu as </a:t>
            </a:r>
            <a:r>
              <a:rPr lang="en-GB" sz="2800" b="1" err="1">
                <a:solidFill>
                  <a:schemeClr val="bg1"/>
                </a:solidFill>
              </a:rPr>
              <a:t>grandi</a:t>
            </a:r>
            <a:r>
              <a:rPr lang="en-GB" sz="2800" b="1">
                <a:solidFill>
                  <a:schemeClr val="bg1"/>
                </a:solidFill>
              </a:rPr>
              <a:t>, tu </a:t>
            </a:r>
            <a:r>
              <a:rPr lang="en-GB" sz="2800" b="1" err="1">
                <a:solidFill>
                  <a:schemeClr val="bg1"/>
                </a:solidFill>
              </a:rPr>
              <a:t>étais</a:t>
            </a:r>
            <a:r>
              <a:rPr lang="en-GB" sz="2800" b="1">
                <a:solidFill>
                  <a:schemeClr val="bg1"/>
                </a:solidFill>
              </a:rPr>
              <a:t> blanc</a:t>
            </a:r>
            <a:r>
              <a:rPr lang="en-GB" sz="2800" b="1"/>
              <a:t>,</a:t>
            </a:r>
          </a:p>
          <a:p>
            <a:r>
              <a:rPr lang="en-GB" sz="2800" b="1" err="1">
                <a:solidFill>
                  <a:srgbClr val="FF0000"/>
                </a:solidFill>
              </a:rPr>
              <a:t>Quand</a:t>
            </a:r>
            <a:r>
              <a:rPr lang="en-GB" sz="2800" b="1">
                <a:solidFill>
                  <a:srgbClr val="FF0000"/>
                </a:solidFill>
              </a:rPr>
              <a:t> tu es au soleil, tu es rouge,</a:t>
            </a:r>
          </a:p>
          <a:p>
            <a:r>
              <a:rPr lang="en-GB" sz="2800" b="1" err="1">
                <a:solidFill>
                  <a:srgbClr val="0070C0"/>
                </a:solidFill>
              </a:rPr>
              <a:t>Quand</a:t>
            </a:r>
            <a:r>
              <a:rPr lang="en-GB" sz="2800" b="1">
                <a:solidFill>
                  <a:srgbClr val="0070C0"/>
                </a:solidFill>
              </a:rPr>
              <a:t> tu as </a:t>
            </a:r>
            <a:r>
              <a:rPr lang="en-GB" sz="2800" b="1" err="1">
                <a:solidFill>
                  <a:srgbClr val="0070C0"/>
                </a:solidFill>
              </a:rPr>
              <a:t>froid</a:t>
            </a:r>
            <a:r>
              <a:rPr lang="en-GB" sz="2800" b="1">
                <a:solidFill>
                  <a:srgbClr val="0070C0"/>
                </a:solidFill>
              </a:rPr>
              <a:t>, tu es bleu,</a:t>
            </a:r>
          </a:p>
          <a:p>
            <a:r>
              <a:rPr lang="en-GB" sz="2800" b="1" err="1">
                <a:solidFill>
                  <a:srgbClr val="00B050"/>
                </a:solidFill>
              </a:rPr>
              <a:t>Quand</a:t>
            </a:r>
            <a:r>
              <a:rPr lang="en-GB" sz="2800" b="1">
                <a:solidFill>
                  <a:srgbClr val="00B050"/>
                </a:solidFill>
              </a:rPr>
              <a:t> tu as </a:t>
            </a:r>
            <a:r>
              <a:rPr lang="en-GB" sz="2800" b="1" err="1">
                <a:solidFill>
                  <a:srgbClr val="00B050"/>
                </a:solidFill>
              </a:rPr>
              <a:t>peur</a:t>
            </a:r>
            <a:r>
              <a:rPr lang="en-GB" sz="2800" b="1">
                <a:solidFill>
                  <a:srgbClr val="00B050"/>
                </a:solidFill>
              </a:rPr>
              <a:t>, tu es vert,</a:t>
            </a:r>
          </a:p>
          <a:p>
            <a:r>
              <a:rPr lang="en-GB" sz="2800" b="1" err="1">
                <a:solidFill>
                  <a:srgbClr val="FFFF00"/>
                </a:solidFill>
              </a:rPr>
              <a:t>Quand</a:t>
            </a:r>
            <a:r>
              <a:rPr lang="en-GB" sz="2800" b="1">
                <a:solidFill>
                  <a:srgbClr val="FFFF00"/>
                </a:solidFill>
              </a:rPr>
              <a:t> tu es </a:t>
            </a:r>
            <a:r>
              <a:rPr lang="en-GB" sz="2800" b="1" err="1">
                <a:solidFill>
                  <a:srgbClr val="FFFF00"/>
                </a:solidFill>
              </a:rPr>
              <a:t>malade</a:t>
            </a:r>
            <a:r>
              <a:rPr lang="en-GB" sz="2800" b="1">
                <a:solidFill>
                  <a:srgbClr val="FFFF00"/>
                </a:solidFill>
              </a:rPr>
              <a:t>, tu es jaune,</a:t>
            </a:r>
          </a:p>
          <a:p>
            <a:r>
              <a:rPr lang="en-GB" sz="2800" b="1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Quand</a:t>
            </a:r>
            <a:r>
              <a:rPr lang="en-GB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tu es </a:t>
            </a:r>
            <a:r>
              <a:rPr lang="en-GB" sz="2800" b="1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vieux</a:t>
            </a:r>
            <a:r>
              <a:rPr lang="en-GB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, tu </a:t>
            </a:r>
            <a:r>
              <a:rPr lang="en-GB" sz="2800" b="1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seras</a:t>
            </a:r>
            <a:r>
              <a:rPr lang="en-GB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b="1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pêche</a:t>
            </a:r>
            <a:r>
              <a:rPr lang="en-GB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</a:p>
          <a:p>
            <a:r>
              <a:rPr lang="en-GB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Quand</a:t>
            </a:r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 tu </a:t>
            </a:r>
            <a:r>
              <a:rPr lang="en-GB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mourras</a:t>
            </a:r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, tu </a:t>
            </a:r>
            <a:r>
              <a:rPr lang="en-GB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seras</a:t>
            </a:r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gris</a:t>
            </a:r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GB" sz="2800" b="1" err="1"/>
              <a:t>Alors</a:t>
            </a:r>
            <a:r>
              <a:rPr lang="en-GB" sz="2800" b="1"/>
              <a:t>, de nous deux, </a:t>
            </a:r>
          </a:p>
          <a:p>
            <a:r>
              <a:rPr lang="en-GB" sz="2800" b="1"/>
              <a:t>Qui </a:t>
            </a:r>
            <a:r>
              <a:rPr lang="en-GB" sz="2800" b="1" err="1"/>
              <a:t>est</a:t>
            </a:r>
            <a:r>
              <a:rPr lang="en-GB" sz="2800" b="1"/>
              <a:t> </a:t>
            </a:r>
            <a:r>
              <a:rPr lang="en-GB" sz="2800" b="1" err="1"/>
              <a:t>l’homme</a:t>
            </a:r>
            <a:r>
              <a:rPr lang="en-GB" sz="2800" b="1"/>
              <a:t> de </a:t>
            </a:r>
            <a:r>
              <a:rPr lang="en-GB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en-GB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GB" sz="2800" b="1">
                <a:solidFill>
                  <a:srgbClr val="FFFF00"/>
                </a:solidFill>
              </a:rPr>
              <a:t>u</a:t>
            </a:r>
            <a:r>
              <a:rPr lang="en-GB" sz="2800" b="1">
                <a:solidFill>
                  <a:srgbClr val="00B050"/>
                </a:solidFill>
              </a:rPr>
              <a:t>l</a:t>
            </a:r>
            <a:r>
              <a:rPr lang="en-GB" sz="2800" b="1">
                <a:solidFill>
                  <a:srgbClr val="0070C0"/>
                </a:solidFill>
              </a:rPr>
              <a:t>e</a:t>
            </a:r>
            <a:r>
              <a:rPr lang="en-GB" sz="2800" b="1">
                <a:solidFill>
                  <a:srgbClr val="FF0000"/>
                </a:solidFill>
              </a:rPr>
              <a:t>u</a:t>
            </a:r>
            <a:r>
              <a:rPr lang="en-GB" sz="2800" b="1">
                <a:solidFill>
                  <a:srgbClr val="FF3399"/>
                </a:solidFill>
              </a:rPr>
              <a:t>r</a:t>
            </a:r>
            <a:r>
              <a:rPr lang="en-GB" sz="2800" b="1"/>
              <a:t>?</a:t>
            </a:r>
            <a:endParaRPr lang="en-GB" sz="2800">
              <a:solidFill>
                <a:srgbClr val="FF3399"/>
              </a:solidFill>
            </a:endParaRPr>
          </a:p>
        </p:txBody>
      </p:sp>
      <p:pic>
        <p:nvPicPr>
          <p:cNvPr id="8" name="Picture 7" descr="A picture containing indoor, sitting, looking, dark&#10;&#10;Description automatically generated">
            <a:extLst>
              <a:ext uri="{FF2B5EF4-FFF2-40B4-BE49-F238E27FC236}">
                <a16:creationId xmlns:a16="http://schemas.microsoft.com/office/drawing/2014/main" id="{8E00637A-2870-4386-844C-A59EC8A67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49" y="1883142"/>
            <a:ext cx="393333" cy="3933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B0668BB-05DF-4AFC-817D-8F8928DA5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888" y="5324621"/>
            <a:ext cx="393333" cy="393333"/>
          </a:xfrm>
          <a:prstGeom prst="rect">
            <a:avLst/>
          </a:prstGeom>
        </p:spPr>
      </p:pic>
      <p:pic>
        <p:nvPicPr>
          <p:cNvPr id="14" name="Picture 13" descr="A picture containing lamp, yellow, black, table&#10;&#10;Description automatically generated">
            <a:extLst>
              <a:ext uri="{FF2B5EF4-FFF2-40B4-BE49-F238E27FC236}">
                <a16:creationId xmlns:a16="http://schemas.microsoft.com/office/drawing/2014/main" id="{584D1085-795E-4D65-8193-74BD020CA6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432" y="2306125"/>
            <a:ext cx="444950" cy="444950"/>
          </a:xfrm>
          <a:prstGeom prst="rect">
            <a:avLst/>
          </a:prstGeom>
        </p:spPr>
      </p:pic>
      <p:pic>
        <p:nvPicPr>
          <p:cNvPr id="17" name="Picture 16" descr="A picture containing drawing, helmet&#10;&#10;Description automatically generated">
            <a:extLst>
              <a:ext uri="{FF2B5EF4-FFF2-40B4-BE49-F238E27FC236}">
                <a16:creationId xmlns:a16="http://schemas.microsoft.com/office/drawing/2014/main" id="{69992DBA-5405-4646-A7F4-C467521C63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436" y="2715508"/>
            <a:ext cx="467785" cy="467785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E4C4AD87-EB16-451F-A753-480EB26635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01" y="5776444"/>
            <a:ext cx="381020" cy="381020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5436D0-D9FB-407C-9201-7134210C4A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24" y="6157464"/>
            <a:ext cx="381020" cy="381020"/>
          </a:xfrm>
          <a:prstGeom prst="rect">
            <a:avLst/>
          </a:prstGeom>
        </p:spPr>
      </p:pic>
      <p:pic>
        <p:nvPicPr>
          <p:cNvPr id="26" name="Picture 25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50462D89-F562-40A0-BEFB-C84D7947F4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54" y="6617472"/>
            <a:ext cx="381020" cy="381020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3170B5-03EA-41A9-80BD-FC2A1653E7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172" y="6998492"/>
            <a:ext cx="381020" cy="381020"/>
          </a:xfrm>
          <a:prstGeom prst="rect">
            <a:avLst/>
          </a:prstGeom>
        </p:spPr>
      </p:pic>
      <p:pic>
        <p:nvPicPr>
          <p:cNvPr id="30" name="Picture 29" descr="A picture containing white, remote, black, control&#10;&#10;Description automatically generated">
            <a:extLst>
              <a:ext uri="{FF2B5EF4-FFF2-40B4-BE49-F238E27FC236}">
                <a16:creationId xmlns:a16="http://schemas.microsoft.com/office/drawing/2014/main" id="{D44467BF-4BC9-4ADF-872A-D76F8E57F9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378" y="3176754"/>
            <a:ext cx="393333" cy="393333"/>
          </a:xfrm>
          <a:prstGeom prst="rect">
            <a:avLst/>
          </a:prstGeom>
        </p:spPr>
      </p:pic>
      <p:pic>
        <p:nvPicPr>
          <p:cNvPr id="32" name="Picture 31" descr="A picture containing black, white, food, cup&#10;&#10;Description automatically generated">
            <a:extLst>
              <a:ext uri="{FF2B5EF4-FFF2-40B4-BE49-F238E27FC236}">
                <a16:creationId xmlns:a16="http://schemas.microsoft.com/office/drawing/2014/main" id="{1324F03F-E679-4AD4-AB28-A8103B5DA1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888" y="7454006"/>
            <a:ext cx="393333" cy="393333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8A4E42-54B4-4EF7-B636-93196A14411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868" y="7865822"/>
            <a:ext cx="393333" cy="393333"/>
          </a:xfrm>
          <a:prstGeom prst="rect">
            <a:avLst/>
          </a:prstGeom>
        </p:spPr>
      </p:pic>
      <p:pic>
        <p:nvPicPr>
          <p:cNvPr id="38" name="Picture 37" descr="A close up of a box&#10;&#10;Description automatically generated">
            <a:extLst>
              <a:ext uri="{FF2B5EF4-FFF2-40B4-BE49-F238E27FC236}">
                <a16:creationId xmlns:a16="http://schemas.microsoft.com/office/drawing/2014/main" id="{7484FCB7-FF65-4E68-8363-BF1F273FFB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256" y="3545620"/>
            <a:ext cx="444950" cy="444950"/>
          </a:xfrm>
          <a:prstGeom prst="rect">
            <a:avLst/>
          </a:prstGeom>
        </p:spPr>
      </p:pic>
      <p:pic>
        <p:nvPicPr>
          <p:cNvPr id="42" name="Picture 41" descr="A picture containing indoor, white, black, remote&#10;&#10;Description automatically generated">
            <a:extLst>
              <a:ext uri="{FF2B5EF4-FFF2-40B4-BE49-F238E27FC236}">
                <a16:creationId xmlns:a16="http://schemas.microsoft.com/office/drawing/2014/main" id="{A052B891-C19A-47BA-8913-31E795D84A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524" y="4903106"/>
            <a:ext cx="381020" cy="381020"/>
          </a:xfrm>
          <a:prstGeom prst="rect">
            <a:avLst/>
          </a:prstGeom>
        </p:spPr>
      </p:pic>
      <p:pic>
        <p:nvPicPr>
          <p:cNvPr id="44" name="Picture 43" descr="A picture containing indoor, sitting, photo, dark&#10;&#10;Description automatically generated">
            <a:extLst>
              <a:ext uri="{FF2B5EF4-FFF2-40B4-BE49-F238E27FC236}">
                <a16:creationId xmlns:a16="http://schemas.microsoft.com/office/drawing/2014/main" id="{331C7D50-0A9D-4948-9CE9-46DCCD7B9F2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600" y="1486971"/>
            <a:ext cx="393333" cy="3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0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9ebd33ec-103d-44f6-9ac2-d9f226a17830">58031588-59c4-4ab9-a02a-aadbf69561bf</Referenc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3D3437493AE40A67A1FB680D0753C" ma:contentTypeVersion="11" ma:contentTypeDescription="Create a new document." ma:contentTypeScope="" ma:versionID="253ad91f3f92e28093c68ec171bf8874">
  <xsd:schema xmlns:xsd="http://www.w3.org/2001/XMLSchema" xmlns:xs="http://www.w3.org/2001/XMLSchema" xmlns:p="http://schemas.microsoft.com/office/2006/metadata/properties" xmlns:ns2="9ebd33ec-103d-44f6-9ac2-d9f226a17830" targetNamespace="http://schemas.microsoft.com/office/2006/metadata/properties" ma:root="true" ma:fieldsID="abbfdded10c0663e1f644f1e5c8b26cd" ns2:_="">
    <xsd:import namespace="9ebd33ec-103d-44f6-9ac2-d9f226a17830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33ec-103d-44f6-9ac2-d9f226a17830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7F325E-48CE-4CA9-90C2-43F232138639}">
  <ds:schemaRefs>
    <ds:schemaRef ds:uri="37b7d5b8-4561-4c5a-a73f-b13017972f08"/>
    <ds:schemaRef ds:uri="9ebd33ec-103d-44f6-9ac2-d9f226a17830"/>
    <ds:schemaRef ds:uri="9f289d46-da3a-4ce3-bbca-f63d76c304a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B1FEA1-6C5D-42AF-ABBB-5833A30E39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1BEA-FF26-40A1-B9AF-1077C12854A0}">
  <ds:schemaRefs>
    <ds:schemaRef ds:uri="9ebd33ec-103d-44f6-9ac2-d9f226a178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Dando</dc:creator>
  <cp:revision>1</cp:revision>
  <dcterms:created xsi:type="dcterms:W3CDTF">2020-07-01T13:54:32Z</dcterms:created>
  <dcterms:modified xsi:type="dcterms:W3CDTF">2020-07-01T15:16:24Z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0x0101002E03D3437493AE40A67A1FB680D0753C</vt:lpwstr>
  </property>
  <property fmtid="{D5CDD505-2E9C-101B-9397-08002B2CF9AE}" pid="3" name="Order">
    <vt:r8>7500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